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8"/>
  </p:notesMasterIdLst>
  <p:sldIdLst>
    <p:sldId id="256" r:id="rId3"/>
    <p:sldId id="258" r:id="rId4"/>
    <p:sldId id="264" r:id="rId5"/>
    <p:sldId id="259" r:id="rId6"/>
    <p:sldId id="279" r:id="rId7"/>
    <p:sldId id="263" r:id="rId8"/>
    <p:sldId id="282" r:id="rId9"/>
    <p:sldId id="298" r:id="rId10"/>
    <p:sldId id="269" r:id="rId11"/>
    <p:sldId id="262" r:id="rId12"/>
    <p:sldId id="296" r:id="rId13"/>
    <p:sldId id="289" r:id="rId14"/>
    <p:sldId id="288" r:id="rId15"/>
    <p:sldId id="297" r:id="rId16"/>
    <p:sldId id="277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Oxygen" panose="02000503000000000000" pitchFamily="2" charset="0"/>
      <p:regular r:id="rId22"/>
      <p:bold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ZCOOL XiaoWei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E"/>
    <a:srgbClr val="94E2D5"/>
    <a:srgbClr val="CBA6F7"/>
    <a:srgbClr val="F9E2AF"/>
    <a:srgbClr val="A6E3A1"/>
    <a:srgbClr val="F38BA8"/>
    <a:srgbClr val="89B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63" autoAdjust="0"/>
    <p:restoredTop sz="94706"/>
  </p:normalViewPr>
  <p:slideViewPr>
    <p:cSldViewPr snapToGrid="0">
      <p:cViewPr>
        <p:scale>
          <a:sx n="100" d="100"/>
          <a:sy n="100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8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75572">
            <a:off x="6128226" y="-1392541"/>
            <a:ext cx="4368799" cy="35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7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900" dirty="0"/>
              <a:t>Mini 2</a:t>
            </a:r>
            <a:br>
              <a:rPr lang="en" sz="1900" dirty="0"/>
            </a:br>
            <a:r>
              <a:rPr lang="de-DE" sz="5300" dirty="0"/>
              <a:t>Blog der </a:t>
            </a:r>
            <a:r>
              <a:rPr lang="en" sz="5400" dirty="0"/>
              <a:t>Projekt</a:t>
            </a:r>
            <a:r>
              <a:rPr lang="de-DE" sz="5300" dirty="0"/>
              <a:t>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3;p45">
            <a:extLst>
              <a:ext uri="{FF2B5EF4-FFF2-40B4-BE49-F238E27FC236}">
                <a16:creationId xmlns:a16="http://schemas.microsoft.com/office/drawing/2014/main" id="{7E1FC731-18E5-6F67-BD36-F23B972B2A10}"/>
              </a:ext>
            </a:extLst>
          </p:cNvPr>
          <p:cNvSpPr txBox="1">
            <a:spLocks/>
          </p:cNvSpPr>
          <p:nvPr/>
        </p:nvSpPr>
        <p:spPr>
          <a:xfrm>
            <a:off x="3176550" y="1844745"/>
            <a:ext cx="552549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Verbesserung der Zusammenarbeit im 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Effektive Problemlösungsstrategien</a:t>
            </a: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84972" y="1307217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ReactQuill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github.com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zenoamaro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-quill)</a:t>
            </a:r>
            <a:endParaRPr sz="1300" dirty="0">
              <a:solidFill>
                <a:srgbClr val="435D74"/>
              </a:solidFill>
              <a:latin typeface="Oxygen" panose="02000503000000000000" pitchFamily="2" charset="77"/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TextEditor</a:t>
            </a:r>
            <a:r>
              <a:rPr lang="de-DE" dirty="0">
                <a:solidFill>
                  <a:schemeClr val="lt1"/>
                </a:solidFill>
              </a:rPr>
              <a:t>, Schriftarten &amp; Farbthema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8BA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E3A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E2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BA6F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2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9B4F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684972" y="4007779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Catppuccin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(Latte – Mocha)</a:t>
            </a:r>
          </a:p>
          <a:p>
            <a:pPr algn="ctr">
              <a:lnSpc>
                <a:spcPct val="115000"/>
              </a:lnSpc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684972" y="2321655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Schriftarten: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Helvetica, Arial, 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sans-serif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371625" y="1965520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360360" y="964464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8E080-B666-F6E1-4510-8DBB79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96" y="3020031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Responsive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D5865171-DFD0-83F1-614C-D76965535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7"/>
          <a:stretch/>
        </p:blipFill>
        <p:spPr>
          <a:xfrm>
            <a:off x="6255130" y="899991"/>
            <a:ext cx="1739201" cy="2917407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FA3EC85-BB7E-5547-FB18-35ED612A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53"/>
          <a:stretch/>
        </p:blipFill>
        <p:spPr>
          <a:xfrm>
            <a:off x="1325939" y="1251752"/>
            <a:ext cx="2384378" cy="3111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4994A-73B5-F972-360E-5D05B7C48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t="-894" r="6594" b="11234"/>
          <a:stretch/>
        </p:blipFill>
        <p:spPr>
          <a:xfrm>
            <a:off x="1957526" y="696126"/>
            <a:ext cx="5228948" cy="2797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B-DA4C-2E3D-7F2A-79C72BA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78" y="112112"/>
            <a:ext cx="6280043" cy="572700"/>
          </a:xfrm>
        </p:spPr>
        <p:txBody>
          <a:bodyPr/>
          <a:lstStyle/>
          <a:p>
            <a:r>
              <a:rPr lang="en-DE" dirty="0"/>
              <a:t>Hell oder Dunkel? - Deine Wahl!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5FEE3E-3D8E-9650-01B2-B4BA4606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7" y="887767"/>
            <a:ext cx="3443772" cy="336796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0FE957-67F1-838D-3EAB-68A65134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03" y="1535839"/>
            <a:ext cx="3449318" cy="3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r="5941"/>
          <a:stretch/>
        </p:blipFill>
        <p:spPr>
          <a:xfrm>
            <a:off x="2125400" y="3556777"/>
            <a:ext cx="3798681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16029" r="27611"/>
          <a:stretch/>
        </p:blipFill>
        <p:spPr>
          <a:xfrm>
            <a:off x="1694403" y="1384779"/>
            <a:ext cx="2329699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24102" y="125260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60067" y="64900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TailwindCSS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31743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Projektübergabe</a:t>
            </a:r>
            <a:endParaRPr sz="1200" dirty="0"/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976674B-A08B-E2AF-5179-D95958DA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017" y="3019068"/>
            <a:ext cx="755756" cy="364531"/>
          </a:xfrm>
        </p:spPr>
        <p:txBody>
          <a:bodyPr/>
          <a:lstStyle/>
          <a:p>
            <a:r>
              <a:rPr lang="de-DE" sz="1400" dirty="0"/>
              <a:t>User</a:t>
            </a:r>
            <a:endParaRPr lang="LID4096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03BF261-717D-DE27-0879-0EF022DB1728}"/>
              </a:ext>
            </a:extLst>
          </p:cNvPr>
          <p:cNvSpPr txBox="1">
            <a:spLocks/>
          </p:cNvSpPr>
          <p:nvPr/>
        </p:nvSpPr>
        <p:spPr>
          <a:xfrm>
            <a:off x="879841" y="3500076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Moderator</a:t>
            </a:r>
            <a:endParaRPr lang="LID4096" sz="1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CA27883-19FE-B518-5AF7-1FE6FB830EF5}"/>
              </a:ext>
            </a:extLst>
          </p:cNvPr>
          <p:cNvSpPr txBox="1">
            <a:spLocks/>
          </p:cNvSpPr>
          <p:nvPr/>
        </p:nvSpPr>
        <p:spPr>
          <a:xfrm>
            <a:off x="-164684" y="3712052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Admin</a:t>
            </a:r>
            <a:endParaRPr lang="LID4096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en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747763" y="3131113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.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31903" y="3136433"/>
            <a:ext cx="257477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0159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Kernfunktionen: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80317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Blogbeiträge erstellen, bearbeiten, löschen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826325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326221" y="2482375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163312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Kommentare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und 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200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Benutzerrollen verwalten (Admin, Nutzer)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Posts nach Kategorien sortieren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33946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33842" y="2482375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9" name="Google Shape;757;p65">
            <a:extLst>
              <a:ext uri="{FF2B5EF4-FFF2-40B4-BE49-F238E27FC236}">
                <a16:creationId xmlns:a16="http://schemas.microsoft.com/office/drawing/2014/main" id="{38E83962-F4C7-546A-D9EA-F094B76D0AF8}"/>
              </a:ext>
            </a:extLst>
          </p:cNvPr>
          <p:cNvSpPr txBox="1">
            <a:spLocks/>
          </p:cNvSpPr>
          <p:nvPr/>
        </p:nvSpPr>
        <p:spPr>
          <a:xfrm>
            <a:off x="4933946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758;p65">
            <a:extLst>
              <a:ext uri="{FF2B5EF4-FFF2-40B4-BE49-F238E27FC236}">
                <a16:creationId xmlns:a16="http://schemas.microsoft.com/office/drawing/2014/main" id="{F75A86AF-6936-3382-9A55-F53486835117}"/>
              </a:ext>
            </a:extLst>
          </p:cNvPr>
          <p:cNvSpPr txBox="1">
            <a:spLocks/>
          </p:cNvSpPr>
          <p:nvPr/>
        </p:nvSpPr>
        <p:spPr>
          <a:xfrm>
            <a:off x="6433842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892240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392136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Bonus-User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Bunus</a:t>
            </a:r>
            <a:r>
              <a:rPr lang="de-DE" dirty="0"/>
              <a:t>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687654" y="1444756"/>
            <a:ext cx="3508500" cy="43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Bilder hochladen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039409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200750" y="2039409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33946" y="1521421"/>
            <a:ext cx="3508500" cy="43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Kategorien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695710"/>
            <a:ext cx="3508500" cy="366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Moderation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01600" y="2734122"/>
            <a:ext cx="35085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Favoriten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01600" y="2083978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01496" y="2083978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720000" y="3225524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219896" y="3225524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3" name="Google Shape;763;p65">
            <a:extLst>
              <a:ext uri="{FF2B5EF4-FFF2-40B4-BE49-F238E27FC236}">
                <a16:creationId xmlns:a16="http://schemas.microsoft.com/office/drawing/2014/main" id="{70914770-5E44-CF70-9539-50D49C08A263}"/>
              </a:ext>
            </a:extLst>
          </p:cNvPr>
          <p:cNvSpPr txBox="1">
            <a:spLocks noGrp="1"/>
          </p:cNvSpPr>
          <p:nvPr/>
        </p:nvSpPr>
        <p:spPr>
          <a:xfrm>
            <a:off x="4902300" y="327231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4" name="Google Shape;764;p65">
            <a:extLst>
              <a:ext uri="{FF2B5EF4-FFF2-40B4-BE49-F238E27FC236}">
                <a16:creationId xmlns:a16="http://schemas.microsoft.com/office/drawing/2014/main" id="{C5DB9557-49A7-F24E-B416-50BF9AF5028F}"/>
              </a:ext>
            </a:extLst>
          </p:cNvPr>
          <p:cNvSpPr txBox="1">
            <a:spLocks noGrp="1"/>
          </p:cNvSpPr>
          <p:nvPr/>
        </p:nvSpPr>
        <p:spPr>
          <a:xfrm>
            <a:off x="6077546" y="326164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5" name="Google Shape;762;p65">
            <a:extLst>
              <a:ext uri="{FF2B5EF4-FFF2-40B4-BE49-F238E27FC236}">
                <a16:creationId xmlns:a16="http://schemas.microsoft.com/office/drawing/2014/main" id="{725587A9-21FE-2E75-23C4-0C034C046D25}"/>
              </a:ext>
            </a:extLst>
          </p:cNvPr>
          <p:cNvSpPr txBox="1">
            <a:spLocks/>
          </p:cNvSpPr>
          <p:nvPr/>
        </p:nvSpPr>
        <p:spPr>
          <a:xfrm>
            <a:off x="687654" y="3838227"/>
            <a:ext cx="3508500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geplante Veröffentlichungen</a:t>
            </a:r>
          </a:p>
        </p:txBody>
      </p:sp>
      <p:sp>
        <p:nvSpPr>
          <p:cNvPr id="6" name="Google Shape;765;p65">
            <a:extLst>
              <a:ext uri="{FF2B5EF4-FFF2-40B4-BE49-F238E27FC236}">
                <a16:creationId xmlns:a16="http://schemas.microsoft.com/office/drawing/2014/main" id="{65F1DF5E-5709-C18B-5F77-5DE5C6E20729}"/>
              </a:ext>
            </a:extLst>
          </p:cNvPr>
          <p:cNvSpPr txBox="1">
            <a:spLocks/>
          </p:cNvSpPr>
          <p:nvPr/>
        </p:nvSpPr>
        <p:spPr>
          <a:xfrm>
            <a:off x="4868664" y="3904115"/>
            <a:ext cx="350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SEO-URLs</a:t>
            </a:r>
          </a:p>
        </p:txBody>
      </p:sp>
      <p:sp>
        <p:nvSpPr>
          <p:cNvPr id="15" name="Google Shape;763;p65">
            <a:extLst>
              <a:ext uri="{FF2B5EF4-FFF2-40B4-BE49-F238E27FC236}">
                <a16:creationId xmlns:a16="http://schemas.microsoft.com/office/drawing/2014/main" id="{33A6787E-16FC-3BFC-F0DE-696957FCB2F3}"/>
              </a:ext>
            </a:extLst>
          </p:cNvPr>
          <p:cNvSpPr txBox="1">
            <a:spLocks noGrp="1"/>
          </p:cNvSpPr>
          <p:nvPr/>
        </p:nvSpPr>
        <p:spPr>
          <a:xfrm>
            <a:off x="4875868" y="4380825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6" name="Google Shape;764;p65">
            <a:extLst>
              <a:ext uri="{FF2B5EF4-FFF2-40B4-BE49-F238E27FC236}">
                <a16:creationId xmlns:a16="http://schemas.microsoft.com/office/drawing/2014/main" id="{B9864378-D02C-5D64-3B1D-7BD70B3FDB77}"/>
              </a:ext>
            </a:extLst>
          </p:cNvPr>
          <p:cNvSpPr txBox="1">
            <a:spLocks noGrp="1"/>
          </p:cNvSpPr>
          <p:nvPr/>
        </p:nvSpPr>
        <p:spPr>
          <a:xfrm>
            <a:off x="6051114" y="4370156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7" name="Google Shape;763;p65">
            <a:extLst>
              <a:ext uri="{FF2B5EF4-FFF2-40B4-BE49-F238E27FC236}">
                <a16:creationId xmlns:a16="http://schemas.microsoft.com/office/drawing/2014/main" id="{12CCC704-7D5A-B68C-9E3F-CE47D055F8DE}"/>
              </a:ext>
            </a:extLst>
          </p:cNvPr>
          <p:cNvSpPr txBox="1">
            <a:spLocks noGrp="1"/>
          </p:cNvSpPr>
          <p:nvPr/>
        </p:nvSpPr>
        <p:spPr>
          <a:xfrm>
            <a:off x="674445" y="436756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8" name="Google Shape;764;p65">
            <a:extLst>
              <a:ext uri="{FF2B5EF4-FFF2-40B4-BE49-F238E27FC236}">
                <a16:creationId xmlns:a16="http://schemas.microsoft.com/office/drawing/2014/main" id="{D8D6C2BF-8389-D182-A747-E971F51C151D}"/>
              </a:ext>
            </a:extLst>
          </p:cNvPr>
          <p:cNvSpPr txBox="1">
            <a:spLocks noGrp="1"/>
          </p:cNvSpPr>
          <p:nvPr/>
        </p:nvSpPr>
        <p:spPr>
          <a:xfrm>
            <a:off x="1849691" y="435689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Kernfunktionen und Sicherstellung einer stabilen Basisanwendung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Bildschirmpräsentation (16:9)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ZCOOL XiaoWei</vt:lpstr>
      <vt:lpstr>Arial</vt:lpstr>
      <vt:lpstr>Proxima Nova</vt:lpstr>
      <vt:lpstr>Oxygen</vt:lpstr>
      <vt:lpstr>Anaheim</vt:lpstr>
      <vt:lpstr>Bebas Neue</vt:lpstr>
      <vt:lpstr>Language Arts Subject for High School - 10th Grade: Globalization and the Future by Slidesgo</vt:lpstr>
      <vt:lpstr>Slidesgo Final Pages</vt:lpstr>
      <vt:lpstr>Mini 2 Blog der Projektdrei M's</vt:lpstr>
      <vt:lpstr>Technologische Ressourcen</vt:lpstr>
      <vt:lpstr>Projektphasen</vt:lpstr>
      <vt:lpstr>User</vt:lpstr>
      <vt:lpstr>Herausforderungen </vt:lpstr>
      <vt:lpstr>Weitere geplante Funktionen und zukünftige Verbesserungen </vt:lpstr>
      <vt:lpstr>User Stories</vt:lpstr>
      <vt:lpstr>Bonus-User Stories</vt:lpstr>
      <vt:lpstr>Gründe für die Nichtumsetzung:</vt:lpstr>
      <vt:lpstr>Teamarbeit und Kommunikation</vt:lpstr>
      <vt:lpstr>TextEditor, Schriftarten &amp; Farbthema</vt:lpstr>
      <vt:lpstr> Responsive</vt:lpstr>
      <vt:lpstr>PowerPoint-Präsentation</vt:lpstr>
      <vt:lpstr>Hell oder Dunkel? - Deine Wahl!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Mazlum Ismail</cp:lastModifiedBy>
  <cp:revision>8</cp:revision>
  <dcterms:modified xsi:type="dcterms:W3CDTF">2024-06-29T12:09:07Z</dcterms:modified>
</cp:coreProperties>
</file>